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  <p:sldId id="257" r:id="rId5"/>
    <p:sldId id="261" r:id="rId6"/>
    <p:sldId id="262" r:id="rId7"/>
    <p:sldId id="263" r:id="rId8"/>
    <p:sldId id="258" r:id="rId9"/>
    <p:sldId id="264" r:id="rId10"/>
    <p:sldId id="265" r:id="rId11"/>
  </p:sldIdLst>
  <p:sldSz cx="12192000" cy="6858000"/>
  <p:notesSz cx="6858000" cy="9144000"/>
  <p:custDataLst>
    <p:tags r:id="rId1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69" d="100"/>
          <a:sy n="69" d="100"/>
        </p:scale>
        <p:origin x="57" y="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7F41F-26EA-4844-A300-E3B43EC3212A}" type="datetimeFigureOut">
              <a:rPr lang="en-CA" smtClean="0"/>
              <a:t>2016-12-08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F0E89-78CF-4A3A-A410-D1D34DA858D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37408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7F41F-26EA-4844-A300-E3B43EC3212A}" type="datetimeFigureOut">
              <a:rPr lang="en-CA" smtClean="0"/>
              <a:t>2016-12-08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F0E89-78CF-4A3A-A410-D1D34DA858D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93451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7F41F-26EA-4844-A300-E3B43EC3212A}" type="datetimeFigureOut">
              <a:rPr lang="en-CA" smtClean="0"/>
              <a:t>2016-12-08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F0E89-78CF-4A3A-A410-D1D34DA858D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69068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7F41F-26EA-4844-A300-E3B43EC3212A}" type="datetimeFigureOut">
              <a:rPr lang="en-CA" smtClean="0"/>
              <a:t>2016-12-08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F0E89-78CF-4A3A-A410-D1D34DA858D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805833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7F41F-26EA-4844-A300-E3B43EC3212A}" type="datetimeFigureOut">
              <a:rPr lang="en-CA" smtClean="0"/>
              <a:t>2016-12-08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F0E89-78CF-4A3A-A410-D1D34DA858D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4126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7F41F-26EA-4844-A300-E3B43EC3212A}" type="datetimeFigureOut">
              <a:rPr lang="en-CA" smtClean="0"/>
              <a:t>2016-12-08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F0E89-78CF-4A3A-A410-D1D34DA858D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99154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7F41F-26EA-4844-A300-E3B43EC3212A}" type="datetimeFigureOut">
              <a:rPr lang="en-CA" smtClean="0"/>
              <a:t>2016-12-08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F0E89-78CF-4A3A-A410-D1D34DA858D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73324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7F41F-26EA-4844-A300-E3B43EC3212A}" type="datetimeFigureOut">
              <a:rPr lang="en-CA" smtClean="0"/>
              <a:t>2016-12-08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F0E89-78CF-4A3A-A410-D1D34DA858D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47793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7F41F-26EA-4844-A300-E3B43EC3212A}" type="datetimeFigureOut">
              <a:rPr lang="en-CA" smtClean="0"/>
              <a:t>2016-12-08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F0E89-78CF-4A3A-A410-D1D34DA858D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9272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7F41F-26EA-4844-A300-E3B43EC3212A}" type="datetimeFigureOut">
              <a:rPr lang="en-CA" smtClean="0"/>
              <a:t>2016-12-08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F0E89-78CF-4A3A-A410-D1D34DA858D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96312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7F41F-26EA-4844-A300-E3B43EC3212A}" type="datetimeFigureOut">
              <a:rPr lang="en-CA" smtClean="0"/>
              <a:t>2016-12-08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F0E89-78CF-4A3A-A410-D1D34DA858D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28868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B7F41F-26EA-4844-A300-E3B43EC3212A}" type="datetimeFigureOut">
              <a:rPr lang="en-CA" smtClean="0"/>
              <a:t>2016-12-08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4F0E89-78CF-4A3A-A410-D1D34DA858D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42081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Challenge Problems on Linear Functions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89279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mtClean="0"/>
              <a:t>Galois 2012</a:t>
            </a:r>
            <a:endParaRPr lang="en-C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229" y="280151"/>
            <a:ext cx="10939462" cy="4080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8943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952" y="288925"/>
            <a:ext cx="11802095" cy="1586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75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5322" y="387995"/>
            <a:ext cx="10745327" cy="1529705"/>
          </a:xfrm>
        </p:spPr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205" y="275928"/>
            <a:ext cx="11106840" cy="1549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977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Amc</a:t>
            </a:r>
            <a:r>
              <a:rPr lang="en-CA" dirty="0" smtClean="0"/>
              <a:t> 12 200712a</a:t>
            </a:r>
            <a:endParaRPr lang="en-C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300" y="127218"/>
            <a:ext cx="11698647" cy="1996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8334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12a 2005 </a:t>
            </a:r>
            <a:r>
              <a:rPr lang="en-CA" dirty="0" err="1" smtClean="0"/>
              <a:t>amc</a:t>
            </a:r>
            <a:endParaRPr lang="en-C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665" y="271053"/>
            <a:ext cx="11983880" cy="1513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3213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434" y="294774"/>
            <a:ext cx="8844723" cy="3339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9674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399" y="162426"/>
            <a:ext cx="11948000" cy="1663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856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mtClean="0"/>
              <a:t>2013 12b</a:t>
            </a:r>
            <a:endParaRPr lang="en-CA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689" y="155575"/>
            <a:ext cx="11381087" cy="2888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6222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66473"/>
            <a:ext cx="10561952" cy="3710489"/>
          </a:xfrm>
        </p:spPr>
        <p:txBody>
          <a:bodyPr/>
          <a:lstStyle/>
          <a:p>
            <a:pPr marL="0" indent="0">
              <a:buNone/>
            </a:pPr>
            <a:r>
              <a:rPr lang="en-CA" dirty="0" smtClean="0"/>
              <a:t>2008 Hypatia</a:t>
            </a:r>
            <a:endParaRPr lang="en-C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004" y="225425"/>
            <a:ext cx="11220148" cy="2241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3895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13da103c3bd3a2169acf45b620c1206aaca1a7b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17</Words>
  <Application>Microsoft Office PowerPoint</Application>
  <PresentationFormat>Widescreen</PresentationFormat>
  <Paragraphs>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Challenge Problems on Linear Functions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Danny Young</dc:creator>
  <cp:lastModifiedBy>Danny Young</cp:lastModifiedBy>
  <cp:revision>18</cp:revision>
  <dcterms:created xsi:type="dcterms:W3CDTF">2016-12-07T05:56:44Z</dcterms:created>
  <dcterms:modified xsi:type="dcterms:W3CDTF">2016-12-08T19:19:29Z</dcterms:modified>
</cp:coreProperties>
</file>